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4469-1578-4816-AA38-5201C53781C3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7A6E2-958A-4FEB-9F79-1C57A2F4DA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7A6E2-958A-4FEB-9F79-1C57A2F4DA75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50242A-D0EA-40C7-8675-9E1FF7BEC5E7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085AF94-EE25-48C4-BA92-D80D39CD22B6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ВСЕРОССИЙСКИЙ ОЛИМПИЙСКИЙ ДЕНЬ 2017г</a:t>
            </a:r>
            <a:br>
              <a:rPr lang="ru-RU" dirty="0" smtClean="0"/>
            </a:br>
            <a:r>
              <a:rPr lang="ru-RU" dirty="0" smtClean="0"/>
              <a:t>СДЮСШОР «ЗАРЯ»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fzixdfhfsnkya-qpplempiobz-iz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2500306"/>
            <a:ext cx="5524505" cy="4143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«КОМАНДНЫЙ ДУХ»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3443193" cy="2571768"/>
          </a:xfrm>
        </p:spPr>
      </p:pic>
      <p:pic>
        <p:nvPicPr>
          <p:cNvPr id="5" name="Рисунок 4" descr="IMG_2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714488"/>
            <a:ext cx="4208348" cy="3143272"/>
          </a:xfrm>
          <a:prstGeom prst="rect">
            <a:avLst/>
          </a:prstGeom>
        </p:spPr>
      </p:pic>
      <p:pic>
        <p:nvPicPr>
          <p:cNvPr id="6" name="Рисунок 5" descr="IMG_2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19" y="3786190"/>
            <a:ext cx="4566935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РАДОСТНЫЕ МИНУТЫ НАГРАЖДЕНИЯ</a:t>
            </a:r>
            <a:endParaRPr lang="ru-RU" dirty="0"/>
          </a:p>
        </p:txBody>
      </p:sp>
      <p:pic>
        <p:nvPicPr>
          <p:cNvPr id="4" name="Содержимое 3" descr="6o_N3yfVtF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5524539" cy="4143404"/>
          </a:xfrm>
        </p:spPr>
      </p:pic>
      <p:pic>
        <p:nvPicPr>
          <p:cNvPr id="5" name="Рисунок 4" descr="IMG_2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000372"/>
            <a:ext cx="4877857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«ЮНЫЕ СПОРТСМЕНКИ»</a:t>
            </a:r>
            <a:endParaRPr lang="ru-RU" dirty="0"/>
          </a:p>
        </p:txBody>
      </p:sp>
      <p:pic>
        <p:nvPicPr>
          <p:cNvPr id="4" name="Содержимое 3" descr="20170622_115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12" y="1928802"/>
            <a:ext cx="2428892" cy="4318031"/>
          </a:xfrm>
        </p:spPr>
      </p:pic>
      <p:pic>
        <p:nvPicPr>
          <p:cNvPr id="5" name="Рисунок 4" descr="IMG_2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946858"/>
            <a:ext cx="5715040" cy="4268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УСТАЛЫЕ, НО ДОВОЛЬНЫЕ</a:t>
            </a:r>
            <a:endParaRPr lang="ru-RU" dirty="0"/>
          </a:p>
        </p:txBody>
      </p:sp>
      <p:pic>
        <p:nvPicPr>
          <p:cNvPr id="4" name="Содержимое 3" descr="IMG_2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928802"/>
            <a:ext cx="6215106" cy="46421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ПОБЕДИТЕЛИ, МЛАДШЯ ГРУППА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IMG_21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142984"/>
            <a:ext cx="7152984" cy="53426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 СТАРШИЕ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7595094" cy="56728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КОМАНДА «ЖЕЛТЫХ»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148693"/>
            <a:ext cx="7500990" cy="56025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КОМАНДА «КРАСНЫХ»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IMG_2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142984"/>
            <a:ext cx="7153225" cy="53428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 МНОГО!!!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BdaofGujbt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071546"/>
            <a:ext cx="7316304" cy="54872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ЛЮБИМ СПОРТ!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142984"/>
            <a:ext cx="7142258" cy="5334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ВОЛНИТЕЛЬНЫЕ МОМЕНТЫ ПЕРЕД СТАРТОМ</a:t>
            </a:r>
            <a:endParaRPr lang="ru-RU" dirty="0"/>
          </a:p>
        </p:txBody>
      </p:sp>
      <p:pic>
        <p:nvPicPr>
          <p:cNvPr id="5" name="Рисунок 4" descr="IMG_2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5356077" cy="4000527"/>
          </a:xfrm>
          <a:prstGeom prst="rect">
            <a:avLst/>
          </a:prstGeom>
        </p:spPr>
      </p:pic>
      <p:pic>
        <p:nvPicPr>
          <p:cNvPr id="7" name="Содержимое 6" descr="IMG_21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30672" y="3214686"/>
            <a:ext cx="4346459" cy="32464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В ЗДОРОВОМ ТЕЛЕ - ЗДОРОВЫЙ ДУХ!</a:t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4" name="Содержимое 3" descr="IMG_2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358114" cy="54958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ВСЕ ВМЕСТЕ!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285860"/>
            <a:ext cx="7173318" cy="5357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УРА! ОЛИМПИЙСКИЙ ДЕНЬ!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3530321" cy="2636845"/>
          </a:xfrm>
        </p:spPr>
      </p:pic>
      <p:pic>
        <p:nvPicPr>
          <p:cNvPr id="5" name="Рисунок 4" descr="IMG_2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602" y="1071547"/>
            <a:ext cx="3825770" cy="2857520"/>
          </a:xfrm>
          <a:prstGeom prst="rect">
            <a:avLst/>
          </a:prstGeom>
        </p:spPr>
      </p:pic>
      <p:pic>
        <p:nvPicPr>
          <p:cNvPr id="7" name="Рисунок 6" descr="IMG_2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071942"/>
            <a:ext cx="3354043" cy="2505180"/>
          </a:xfrm>
          <a:prstGeom prst="rect">
            <a:avLst/>
          </a:prstGeom>
        </p:spPr>
      </p:pic>
      <p:pic>
        <p:nvPicPr>
          <p:cNvPr id="8" name="Рисунок 7" descr="IMG_21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3832233" cy="2862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115328" cy="4895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В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СПОРТИВНОМ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ПРАЗДНИКЕ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СДЮСШОР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«ЗАРЯ»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ПРИНЯЛО УЧАСТИЕ 178 УЧАСТНИКОВ.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СОСТОЯЛИСЬ СОРЕВНОВАНИЯ ПО ПЛАВАНИЮ И «ВЕСЕЛЫЕ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СТАРТЫ» НА ВОДЕ.</a:t>
            </a:r>
          </a:p>
          <a:p>
            <a:pPr algn="ctr">
              <a:buNone/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ЖДЕМ НОВЫХ СТАРТОВ!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ПЕРВЫЕ СТАРТЫ ЮНЫХ СПОРТСМЕНОВ</a:t>
            </a:r>
            <a:endParaRPr lang="ru-RU" dirty="0"/>
          </a:p>
        </p:txBody>
      </p:sp>
      <p:pic>
        <p:nvPicPr>
          <p:cNvPr id="4" name="Содержимое 3" descr="IMG_2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3500462" cy="4686569"/>
          </a:xfrm>
        </p:spPr>
      </p:pic>
      <p:pic>
        <p:nvPicPr>
          <p:cNvPr id="5" name="Рисунок 4" descr="IMG_2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785926"/>
            <a:ext cx="3574987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БОРЬБЕ ЗА ВЫСОКИЙ РЕЗУЛЬТАТ</a:t>
            </a:r>
            <a:endParaRPr lang="ru-RU" dirty="0"/>
          </a:p>
        </p:txBody>
      </p:sp>
      <p:pic>
        <p:nvPicPr>
          <p:cNvPr id="4" name="Содержимое 3" descr="IMG_2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1891319"/>
            <a:ext cx="5214974" cy="3895135"/>
          </a:xfrm>
        </p:spPr>
      </p:pic>
      <p:pic>
        <p:nvPicPr>
          <p:cNvPr id="5" name="Рисунок 4" descr="IMG_2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28934"/>
            <a:ext cx="4763288" cy="355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ФИНИШ СИЛЬНЕЙШИХ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IMG_2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6715172" cy="50156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МАССОВЫЙ ЗАПЛЫВ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5494190" cy="4103685"/>
          </a:xfrm>
        </p:spPr>
      </p:pic>
      <p:pic>
        <p:nvPicPr>
          <p:cNvPr id="5" name="Рисунок 4" descr="IMG_2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429000"/>
            <a:ext cx="4639960" cy="3305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ВЕСЕЛЫЕ СТАРТЫ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2827975" cy="3786214"/>
          </a:xfrm>
        </p:spPr>
      </p:pic>
      <p:pic>
        <p:nvPicPr>
          <p:cNvPr id="5" name="Рисунок 4" descr="IMG_2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4000504"/>
            <a:ext cx="3060616" cy="2286016"/>
          </a:xfrm>
          <a:prstGeom prst="rect">
            <a:avLst/>
          </a:prstGeom>
        </p:spPr>
      </p:pic>
      <p:pic>
        <p:nvPicPr>
          <p:cNvPr id="6" name="Рисунок 5" descr="IMG_2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285860"/>
            <a:ext cx="3538837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«УДЕРЖИ МЯЧ»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4877858" cy="3643338"/>
          </a:xfrm>
        </p:spPr>
      </p:pic>
      <p:pic>
        <p:nvPicPr>
          <p:cNvPr id="5" name="Рисунок 4" descr="IMG_2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286124"/>
            <a:ext cx="4219566" cy="315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«НА ЛОДОЧКЕ»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77495" y="1142985"/>
            <a:ext cx="4399636" cy="3286148"/>
          </a:xfrm>
        </p:spPr>
      </p:pic>
      <p:pic>
        <p:nvPicPr>
          <p:cNvPr id="5" name="Рисунок 4" descr="IMG_2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571744"/>
            <a:ext cx="5183092" cy="3871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</TotalTime>
  <Words>106</Words>
  <Application>Microsoft Office PowerPoint</Application>
  <PresentationFormat>Экран (4:3)</PresentationFormat>
  <Paragraphs>31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ВСЕРОССИЙСКИЙ ОЛИМПИЙСКИЙ ДЕНЬ 2017г СДЮСШОР «ЗАРЯ» </vt:lpstr>
      <vt:lpstr>ВОЛНИТЕЛЬНЫЕ МОМЕНТЫ ПЕРЕД СТАРТОМ</vt:lpstr>
      <vt:lpstr>ПЕРВЫЕ СТАРТЫ ЮНЫХ СПОРТСМЕНОВ</vt:lpstr>
      <vt:lpstr>В БОРЬБЕ ЗА ВЫСОКИЙ РЕЗУЛЬТАТ</vt:lpstr>
      <vt:lpstr>ФИНИШ СИЛЬНЕЙШИХ </vt:lpstr>
      <vt:lpstr>МАССОВЫЙ ЗАПЛЫВ </vt:lpstr>
      <vt:lpstr>ВЕСЕЛЫЕ СТАРТЫ </vt:lpstr>
      <vt:lpstr>  «УДЕРЖИ МЯЧ» </vt:lpstr>
      <vt:lpstr>  «НА ЛОДОЧКЕ» </vt:lpstr>
      <vt:lpstr>«КОМАНДНЫЙ ДУХ» </vt:lpstr>
      <vt:lpstr>РАДОСТНЫЕ МИНУТЫ НАГРАЖДЕНИЯ</vt:lpstr>
      <vt:lpstr>«ЮНЫЕ СПОРТСМЕНКИ»</vt:lpstr>
      <vt:lpstr>УСТАЛЫЕ, НО ДОВОЛЬНЫЕ</vt:lpstr>
      <vt:lpstr>ПОБЕДИТЕЛИ, МЛАДШЯ ГРУППА </vt:lpstr>
      <vt:lpstr>И СТАРШИЕ </vt:lpstr>
      <vt:lpstr>КОМАНДА «ЖЕЛТЫХ» </vt:lpstr>
      <vt:lpstr>КОМАНДА «КРАСНЫХ» </vt:lpstr>
      <vt:lpstr>НАС МНОГО!!! </vt:lpstr>
      <vt:lpstr>МЫ ЛЮБИМ СПОРТ! </vt:lpstr>
      <vt:lpstr>В ЗДОРОВОМ ТЕЛЕ - ЗДОРОВЫЙ ДУХ! </vt:lpstr>
      <vt:lpstr>МЫ ВСЕ ВМЕСТЕ! </vt:lpstr>
      <vt:lpstr>УРА! ОЛИМПИЙСКИЙ ДЕНЬ! </vt:lpstr>
      <vt:lpstr>ИТОГИ: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ОЛИМПИЙСКИЙ ДЕНЬ 2017г СДЮСШОР «ЗАРЯ»</dc:title>
  <dc:creator>Marina</dc:creator>
  <cp:lastModifiedBy>Marina</cp:lastModifiedBy>
  <cp:revision>10</cp:revision>
  <dcterms:created xsi:type="dcterms:W3CDTF">2017-06-26T06:10:35Z</dcterms:created>
  <dcterms:modified xsi:type="dcterms:W3CDTF">2017-06-26T07:41:44Z</dcterms:modified>
</cp:coreProperties>
</file>